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Блокадный Эрмитаж</a:t>
            </a:r>
            <a:endParaRPr lang="ru-RU" sz="88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4524315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Договор о ненападении, заключенный в конце 1939 года между Советским Союзом и Германией  почти на год отодвинул вступление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нашей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страны во вторую мировую войну, но война была неизбежной.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За это время Эрмитаж провел огромную работу по подготовке  своих сокровищ к эвакуации в глубокий тыл, но место куда они будут отправлены оставалось в секрете. </a:t>
            </a:r>
            <a:endParaRPr lang="ru-RU" sz="32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аку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320480" cy="3600400"/>
          </a:xfrm>
          <a:prstGeom prst="rect">
            <a:avLst/>
          </a:prstGeom>
        </p:spPr>
      </p:pic>
      <p:pic>
        <p:nvPicPr>
          <p:cNvPr id="3" name="Рисунок 2" descr="гру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068960"/>
            <a:ext cx="4392488" cy="3611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0648"/>
            <a:ext cx="4320480" cy="2677656"/>
          </a:xfrm>
          <a:prstGeom prst="rect">
            <a:avLst/>
          </a:prstGeom>
          <a:solidFill>
            <a:schemeClr val="tx2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На рассвете 22 июня 1941 года фашисты вступили на советскую землю. Эвакуация Эрмитажа была объявлена двумя днями позже. 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717032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Для упаковки музейных ценностей на помощь сотрудникам пришли художники, артисты, учены, студенты и прикрепленные военные подразделения.  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ение.jpg"/>
          <p:cNvPicPr>
            <a:picLocks noChangeAspect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>
          <a:xfrm>
            <a:off x="683568" y="188640"/>
            <a:ext cx="7704856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365104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Тысячи ящиков и упаковочный материал появились в Эрмитаже. Водители знали какие ящики к какому подъезду подвозить . Все было очень хорошо спланировано.Днем и ночью в Эрмитаже раздавались удары молотков. 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б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0968"/>
            <a:ext cx="4390898" cy="3429000"/>
          </a:xfrm>
          <a:prstGeom prst="rect">
            <a:avLst/>
          </a:prstGeom>
        </p:spPr>
      </p:pic>
      <p:pic>
        <p:nvPicPr>
          <p:cNvPr id="3" name="Рисунок 2" descr="орбели директор.jpg"/>
          <p:cNvPicPr>
            <a:picLocks noChangeAspect="1"/>
          </p:cNvPicPr>
          <p:nvPr/>
        </p:nvPicPr>
        <p:blipFill>
          <a:blip r:embed="rId4" cstate="print"/>
          <a:srcRect t="4851" b="20600"/>
          <a:stretch>
            <a:fillRect/>
          </a:stretch>
        </p:blipFill>
        <p:spPr>
          <a:xfrm>
            <a:off x="323529" y="188640"/>
            <a:ext cx="4176464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933056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Иосиф Абрамович Орбели –директор Эрмитажа во время войны. 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32656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 июня 1941 года поездом до Свердловска из музея было вывезено 500 тысяч экспонатов (или 1118 ящиков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аку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680520" cy="3526536"/>
          </a:xfrm>
          <a:prstGeom prst="rect">
            <a:avLst/>
          </a:prstGeom>
        </p:spPr>
      </p:pic>
      <p:pic>
        <p:nvPicPr>
          <p:cNvPr id="3" name="Рисунок 2" descr="груз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140968"/>
            <a:ext cx="4621520" cy="3545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260648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Второй эшелон по этому же пути отправился 20 июля в нем было 700 тысяч предметов (1422 ящика</a:t>
            </a:r>
            <a:r>
              <a:rPr lang="ru-RU" sz="2800" b="1" i="1" dirty="0" smtClean="0">
                <a:solidFill>
                  <a:srgbClr val="FF0000"/>
                </a:solidFill>
              </a:rPr>
              <a:t>).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933056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Третий, последний эшелон из Ленинграда не ушел- 8 сентября 1941 года –закрылось кольцо блокады. 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рммт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7992888" cy="4633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94116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годы войны не было утеряно ни одного уникального экспоната. Уцелели даже те культурные ценности, которые остались в Ленинграде.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218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12</cp:revision>
  <dcterms:created xsi:type="dcterms:W3CDTF">2024-01-24T10:36:30Z</dcterms:created>
  <dcterms:modified xsi:type="dcterms:W3CDTF">2024-01-24T12:44:09Z</dcterms:modified>
</cp:coreProperties>
</file>